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59F37-4248-4511-8E2D-77F1421DCD78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2FB10D-9709-4539-B414-0ED8F505E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759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circle&#10;&#10;Description automatically generated">
            <a:extLst>
              <a:ext uri="{FF2B5EF4-FFF2-40B4-BE49-F238E27FC236}">
                <a16:creationId xmlns:a16="http://schemas.microsoft.com/office/drawing/2014/main" id="{D2BDB660-7B18-4B42-AB06-674CC9EDDA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CCB95F-1692-4043-9B8F-8C8AE8F02B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3068" y="1122363"/>
            <a:ext cx="7007630" cy="2387600"/>
          </a:xfrm>
        </p:spPr>
        <p:txBody>
          <a:bodyPr anchor="b"/>
          <a:lstStyle>
            <a:lvl1pPr algn="l">
              <a:defRPr sz="6000">
                <a:solidFill>
                  <a:schemeClr val="accent2"/>
                </a:solidFill>
                <a:latin typeface="Arial Nova" panose="020B05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5EBFBB-A5B0-4CFF-9D6F-E13DF72AA0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3068" y="3602038"/>
            <a:ext cx="7007630" cy="1655762"/>
          </a:xfrm>
        </p:spPr>
        <p:txBody>
          <a:bodyPr/>
          <a:lstStyle>
            <a:lvl1pPr marL="0" indent="0" algn="l">
              <a:buNone/>
              <a:defRPr sz="2400">
                <a:latin typeface="Arial Nova Cond" panose="020B0506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3C676-913D-4BFF-B0F6-0CFB45B16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A7B1D-E9E2-4E59-9DFA-A06892207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11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554BCCCC-3CD1-4DFB-808D-21B4B4307B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F16C9-DA99-4AFD-949D-EB4D80E98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A7B1D-E9E2-4E59-9DFA-A06892207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906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6D2BBB09-C230-4E84-978B-01CDEA3BEF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01435-2B77-42E7-B6A8-BA8C389E5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A7B1D-E9E2-4E59-9DFA-A0689220710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2981B38B-FFAE-44F3-BE33-397431FA020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76898" y="1744289"/>
            <a:ext cx="3352796" cy="3352796"/>
          </a:xfrm>
          <a:prstGeom prst="ellipse">
            <a:avLst/>
          </a:prstGeom>
          <a:ln>
            <a:solidFill>
              <a:schemeClr val="accent3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D5F8455-7F84-4555-B35A-7B5F4B5F6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9059" y="2331431"/>
            <a:ext cx="5743575" cy="2195137"/>
          </a:xfrm>
        </p:spPr>
        <p:txBody>
          <a:bodyPr/>
          <a:lstStyle>
            <a:lvl1pPr marL="0" indent="0">
              <a:buNone/>
              <a:defRPr sz="3200">
                <a:latin typeface="Arial Nova Cond" panose="020B05060202020202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677589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B1451F88-341C-415F-8A4D-7BDD06C874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D254B6-1924-469C-B93B-FDBE16B24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120"/>
            <a:ext cx="10515600" cy="682279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 Nova Cond" panose="020B0506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5D948-FFCD-4847-B34E-003F1C80C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6291"/>
            <a:ext cx="10515600" cy="468067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Nova Cond" panose="020B0506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 Nova Cond" panose="020B0506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 Nova Cond" panose="020B0506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 Nova Cond" panose="020B0506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 Nova Cond" panose="020B0506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C1262D-6C94-4CD8-A8A2-96A4A7D46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A7B1D-E9E2-4E59-9DFA-A06892207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748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4B232AC9-B6F3-4925-99BC-9809D30AB0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2030A-C217-417F-B2E1-EAD6EBEF8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684" y="488994"/>
            <a:ext cx="8296679" cy="2451013"/>
          </a:xfrm>
        </p:spPr>
        <p:txBody>
          <a:bodyPr anchor="b">
            <a:normAutofit/>
          </a:bodyPr>
          <a:lstStyle>
            <a:lvl1pPr>
              <a:defRPr sz="5000">
                <a:latin typeface="Arial Nova" panose="020B05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037ABD-8943-4033-B3A5-55452A415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98684" y="3429000"/>
            <a:ext cx="821355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 Nova Cond" panose="020B0506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1F629D-3CAA-402F-BF0F-3B855A597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A7B1D-E9E2-4E59-9DFA-A06892207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734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1E9407AC-721E-437E-9BF8-3A556FE957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1CA5F-AF43-4F80-872E-A607EB9E19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96291"/>
            <a:ext cx="5181600" cy="4680672"/>
          </a:xfrm>
        </p:spPr>
        <p:txBody>
          <a:bodyPr/>
          <a:lstStyle>
            <a:lvl1pPr>
              <a:defRPr>
                <a:latin typeface="Arial Nova Cond" panose="020B0506020202020204" pitchFamily="34" charset="0"/>
              </a:defRPr>
            </a:lvl1pPr>
            <a:lvl2pPr>
              <a:defRPr>
                <a:latin typeface="Arial Nova Cond" panose="020B0506020202020204" pitchFamily="34" charset="0"/>
              </a:defRPr>
            </a:lvl2pPr>
            <a:lvl3pPr>
              <a:defRPr>
                <a:latin typeface="Arial Nova Cond" panose="020B0506020202020204" pitchFamily="34" charset="0"/>
              </a:defRPr>
            </a:lvl3pPr>
            <a:lvl4pPr>
              <a:defRPr>
                <a:latin typeface="Arial Nova Cond" panose="020B0506020202020204" pitchFamily="34" charset="0"/>
              </a:defRPr>
            </a:lvl4pPr>
            <a:lvl5pPr>
              <a:defRPr>
                <a:latin typeface="Arial Nova Cond" panose="020B0506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9B7B0A-0716-42A5-BF20-08DF2976D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96291"/>
            <a:ext cx="5181600" cy="4680672"/>
          </a:xfrm>
        </p:spPr>
        <p:txBody>
          <a:bodyPr/>
          <a:lstStyle>
            <a:lvl1pPr>
              <a:defRPr>
                <a:latin typeface="Arial Nova Cond" panose="020B0506020202020204" pitchFamily="34" charset="0"/>
              </a:defRPr>
            </a:lvl1pPr>
            <a:lvl2pPr>
              <a:defRPr>
                <a:latin typeface="Arial Nova Cond" panose="020B0506020202020204" pitchFamily="34" charset="0"/>
              </a:defRPr>
            </a:lvl2pPr>
            <a:lvl3pPr>
              <a:defRPr>
                <a:latin typeface="Arial Nova Cond" panose="020B0506020202020204" pitchFamily="34" charset="0"/>
              </a:defRPr>
            </a:lvl3pPr>
            <a:lvl4pPr>
              <a:defRPr>
                <a:latin typeface="Arial Nova Cond" panose="020B0506020202020204" pitchFamily="34" charset="0"/>
              </a:defRPr>
            </a:lvl4pPr>
            <a:lvl5pPr>
              <a:defRPr>
                <a:latin typeface="Arial Nova Cond" panose="020B0506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3A2BE8-1F04-407C-A5E9-BE11BF06C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A7B1D-E9E2-4E59-9DFA-A0689220710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934B525-8E59-4E4C-90E4-74FDDB212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120"/>
            <a:ext cx="10515600" cy="682279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 Nova Cond" panose="020B0506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96398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 +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FA1B2059-B002-4D32-8FF8-BC6D61212C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AF5877AF-B39A-4EFB-9F5B-B64D89441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120"/>
            <a:ext cx="10515600" cy="682279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 Nova Cond" panose="020B0506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C2B3D9-6C8E-43A7-B52F-A80A37C61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23469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  <a:latin typeface="Arial Nova Cond" panose="020B0506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F4BD35-B495-4CDA-B45B-2989831CC7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47381"/>
            <a:ext cx="5157787" cy="3684588"/>
          </a:xfrm>
        </p:spPr>
        <p:txBody>
          <a:bodyPr/>
          <a:lstStyle>
            <a:lvl1pPr>
              <a:defRPr>
                <a:latin typeface="Arial Nova Cond" panose="020B0506020202020204" pitchFamily="34" charset="0"/>
              </a:defRPr>
            </a:lvl1pPr>
            <a:lvl2pPr>
              <a:defRPr>
                <a:latin typeface="Arial Nova Cond" panose="020B0506020202020204" pitchFamily="34" charset="0"/>
              </a:defRPr>
            </a:lvl2pPr>
            <a:lvl3pPr>
              <a:defRPr>
                <a:latin typeface="Arial Nova Cond" panose="020B0506020202020204" pitchFamily="34" charset="0"/>
              </a:defRPr>
            </a:lvl3pPr>
            <a:lvl4pPr>
              <a:defRPr>
                <a:latin typeface="Arial Nova Cond" panose="020B0506020202020204" pitchFamily="34" charset="0"/>
              </a:defRPr>
            </a:lvl4pPr>
            <a:lvl5pPr>
              <a:defRPr>
                <a:latin typeface="Arial Nova Cond" panose="020B0506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9C9307-7A13-4F61-9D69-F1F0119196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23469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  <a:latin typeface="Arial Nova Cond" panose="020B0506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687AD0-4A8F-4681-96F7-640E2560A4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47381"/>
            <a:ext cx="5183188" cy="3684588"/>
          </a:xfrm>
        </p:spPr>
        <p:txBody>
          <a:bodyPr/>
          <a:lstStyle>
            <a:lvl1pPr>
              <a:defRPr>
                <a:latin typeface="Arial Nova Cond" panose="020B0506020202020204" pitchFamily="34" charset="0"/>
              </a:defRPr>
            </a:lvl1pPr>
            <a:lvl2pPr>
              <a:defRPr>
                <a:latin typeface="Arial Nova Cond" panose="020B0506020202020204" pitchFamily="34" charset="0"/>
              </a:defRPr>
            </a:lvl2pPr>
            <a:lvl3pPr>
              <a:defRPr>
                <a:latin typeface="Arial Nova Cond" panose="020B0506020202020204" pitchFamily="34" charset="0"/>
              </a:defRPr>
            </a:lvl3pPr>
            <a:lvl4pPr>
              <a:defRPr>
                <a:latin typeface="Arial Nova Cond" panose="020B0506020202020204" pitchFamily="34" charset="0"/>
              </a:defRPr>
            </a:lvl4pPr>
            <a:lvl5pPr>
              <a:defRPr>
                <a:latin typeface="Arial Nova Cond" panose="020B0506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4A36BE-A53B-4E56-9913-740047FC3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A7B1D-E9E2-4E59-9DFA-A06892207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03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Circle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7D700391-F824-4106-9EED-459F132D36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D19C69-2BA8-4E33-B2FE-03FF1544C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A7B1D-E9E2-4E59-9DFA-A068922071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6593EBA-8D1D-43D6-8184-E197FAFF5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120"/>
            <a:ext cx="10515600" cy="682279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 Nova Cond" panose="020B0506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01EF4D7-5231-4535-AB70-C4CE741CF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96291"/>
            <a:ext cx="5181600" cy="4680672"/>
          </a:xfrm>
        </p:spPr>
        <p:txBody>
          <a:bodyPr/>
          <a:lstStyle>
            <a:lvl1pPr>
              <a:defRPr>
                <a:latin typeface="Arial Nova Cond" panose="020B0506020202020204" pitchFamily="34" charset="0"/>
              </a:defRPr>
            </a:lvl1pPr>
            <a:lvl2pPr>
              <a:defRPr>
                <a:latin typeface="Arial Nova Cond" panose="020B0506020202020204" pitchFamily="34" charset="0"/>
              </a:defRPr>
            </a:lvl2pPr>
            <a:lvl3pPr>
              <a:defRPr>
                <a:latin typeface="Arial Nova Cond" panose="020B0506020202020204" pitchFamily="34" charset="0"/>
              </a:defRPr>
            </a:lvl3pPr>
            <a:lvl4pPr>
              <a:defRPr>
                <a:latin typeface="Arial Nova Cond" panose="020B0506020202020204" pitchFamily="34" charset="0"/>
              </a:defRPr>
            </a:lvl4pPr>
            <a:lvl5pPr>
              <a:defRPr>
                <a:latin typeface="Arial Nova Cond" panose="020B0506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8227F46-4158-4739-BEAD-255505E282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38508" y="1920240"/>
            <a:ext cx="3931918" cy="3931918"/>
          </a:xfrm>
          <a:prstGeom prst="ellipse">
            <a:avLst/>
          </a:prstGeom>
          <a:ln>
            <a:solidFill>
              <a:schemeClr val="accent3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41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Moon + Text -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0794FDFD-2050-4261-8059-E183142383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D37D08-6E56-4F0F-B0E6-397A943F2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A7B1D-E9E2-4E59-9DFA-A0689220710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F75A9E-4044-47EB-9945-2C3D10F09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112" y="514753"/>
            <a:ext cx="7755775" cy="682279"/>
          </a:xfrm>
        </p:spPr>
        <p:txBody>
          <a:bodyPr/>
          <a:lstStyle>
            <a:lvl1pPr algn="ctr">
              <a:defRPr>
                <a:solidFill>
                  <a:schemeClr val="accent2"/>
                </a:solidFill>
                <a:latin typeface="Arial Nova Cond" panose="020B0506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E53B3E2-1B51-4B24-8629-94B3C9678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4286" y="4081549"/>
            <a:ext cx="8703425" cy="2011679"/>
          </a:xfrm>
        </p:spPr>
        <p:txBody>
          <a:bodyPr/>
          <a:lstStyle>
            <a:lvl1pPr marL="0" indent="0" algn="ctr">
              <a:buNone/>
              <a:defRPr sz="3200">
                <a:latin typeface="Arial Nova Cond" panose="020B05060202020202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94634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Moon + Text -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ax&#10;&#10;Description automatically generated">
            <a:extLst>
              <a:ext uri="{FF2B5EF4-FFF2-40B4-BE49-F238E27FC236}">
                <a16:creationId xmlns:a16="http://schemas.microsoft.com/office/drawing/2014/main" id="{A181CD62-824C-4329-8BBC-0AFD3356BF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A9FD49-854A-408F-96D2-8713E1CE5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A7B1D-E9E2-4E59-9DFA-A0689220710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38F5668-30B4-41DB-B706-8B4E8A8AD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112" y="514753"/>
            <a:ext cx="7755775" cy="682279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  <a:latin typeface="Arial Nova Cond" panose="020B0506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44F6687-BECB-47A8-8F3A-EBE8BD7CF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4286" y="4081549"/>
            <a:ext cx="8703425" cy="2011679"/>
          </a:xfrm>
        </p:spPr>
        <p:txBody>
          <a:bodyPr/>
          <a:lstStyle>
            <a:lvl1pPr marL="0" indent="0" algn="ctr">
              <a:buNone/>
              <a:defRPr sz="3200">
                <a:latin typeface="Arial Nova Cond" panose="020B05060202020202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820216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8A4556E4-391B-46D8-9788-548243E778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573E7-9A58-4F30-8689-ECE70DD25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812" y="3665913"/>
            <a:ext cx="5743575" cy="2195137"/>
          </a:xfrm>
        </p:spPr>
        <p:txBody>
          <a:bodyPr/>
          <a:lstStyle>
            <a:lvl1pPr marL="0" indent="0">
              <a:buNone/>
              <a:defRPr sz="3200">
                <a:latin typeface="Arial Nova Cond" panose="020B05060202020202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D5EE38-0619-45A6-AD57-F943BBAD7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A7B1D-E9E2-4E59-9DFA-A0689220710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96F6AEA-5E67-4C98-B0C5-29F43FC8C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120"/>
            <a:ext cx="10515600" cy="68227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 Nova Cond" panose="020B0506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41AAB7F-2181-45F6-9DD8-21153491AE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298" y="2168236"/>
            <a:ext cx="4599706" cy="4599706"/>
          </a:xfrm>
          <a:prstGeom prst="ellipse">
            <a:avLst/>
          </a:prstGeom>
          <a:ln>
            <a:solidFill>
              <a:schemeClr val="accent3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906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CB3B4C-C788-4594-8A4D-F8B3E4BF0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8F2572-DA8A-4149-A6CD-1BB8FC29B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49C0AD-EC80-4E38-8D9C-71BA2A98C4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6FAD78-8EF7-4499-BB60-C800F82ECD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2E2091-C82C-47AD-9661-05976EA2B0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A7B1D-E9E2-4E59-9DFA-A06892207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613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6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5C390-3CCA-4DAC-A054-2C107AC0FC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C808D7-4AEB-42D3-AFA7-7F220D51A5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43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BBD26-B68B-498E-94AB-9D90F073D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17C39-B0F6-487B-8D3C-D5087FFFF1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902D29-46DA-45D5-8F4A-CD139D135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A7B1D-E9E2-4E59-9DFA-A068922071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20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220FF-6C90-4B4E-846A-937D2C920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B2130-3443-4773-B970-0E828929E1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A04B77-1E68-4876-A855-C62A3F4C5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A7B1D-E9E2-4E59-9DFA-A068922071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956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25BE59-D922-418E-AC07-82492DD1F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A7B1D-E9E2-4E59-9DFA-A06892207109}" type="slidenum">
              <a:rPr lang="en-US" smtClean="0"/>
              <a:t>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D45B12-5B6F-4612-9465-CD76A9D4F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071BC6-1AE4-498E-A7FC-DAF04DD979F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5A79462-085D-430E-B683-485F5EBB51E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433698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E744D1-7B63-4CB0-ACAB-58B25CD3F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A7B1D-E9E2-4E59-9DFA-A06892207109}" type="slidenum">
              <a:rPr lang="en-US" smtClean="0"/>
              <a:t>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3D7EBE2-A52B-41C1-ABC4-F02FADB0C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DA062-06F3-43D6-B32E-7229FABD1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869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966BD1-6384-4281-9E63-8058F41CB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A7B1D-E9E2-4E59-9DFA-A06892207109}" type="slidenum">
              <a:rPr lang="en-US" smtClean="0"/>
              <a:t>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4BBAEF-C598-4A2E-9BD8-0B59AACC0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BEF699-0614-4C5C-BD80-A84A06E3A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62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C98B973-D131-49D0-B6C6-6780FA71A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61B354-C77B-4A81-A94A-E4ED6EA30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A7B1D-E9E2-4E59-9DFA-A06892207109}" type="slidenum">
              <a:rPr lang="en-US" smtClean="0"/>
              <a:t>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EBC0D0-AC70-46BF-8C0D-100A55923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2FDB976-CD20-4F31-AE5E-509F949C6E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166975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B4D677-1C4D-4FBF-939D-28A5A1C0C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A7B1D-E9E2-4E59-9DFA-A0689220710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163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DBE0CF-48C3-40A9-B9D1-1674DE6ED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A7B1D-E9E2-4E59-9DFA-A06892207109}" type="slidenum">
              <a:rPr lang="en-US" smtClean="0"/>
              <a:t>9</a:t>
            </a:fld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DC879A-3668-4681-B2CB-2F7B7688064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C7152-517E-4569-BD28-3E43A595F3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995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P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E56A2"/>
      </a:accent1>
      <a:accent2>
        <a:srgbClr val="F36C30"/>
      </a:accent2>
      <a:accent3>
        <a:srgbClr val="6E6E6E"/>
      </a:accent3>
      <a:accent4>
        <a:srgbClr val="00BDFF"/>
      </a:accent4>
      <a:accent5>
        <a:srgbClr val="F9A36F"/>
      </a:accent5>
      <a:accent6>
        <a:srgbClr val="7B3719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F7F89C84BAEB4987DF46DAF9734E71" ma:contentTypeVersion="12" ma:contentTypeDescription="Create a new document." ma:contentTypeScope="" ma:versionID="d86e8c3b95a4dcddd8738b5faa5b9967">
  <xsd:schema xmlns:xsd="http://www.w3.org/2001/XMLSchema" xmlns:xs="http://www.w3.org/2001/XMLSchema" xmlns:p="http://schemas.microsoft.com/office/2006/metadata/properties" xmlns:ns2="282a248f-1d93-4d8a-b900-2dcd49dff65c" xmlns:ns3="57753556-4c00-4fb0-b1ea-03695d522ab6" targetNamespace="http://schemas.microsoft.com/office/2006/metadata/properties" ma:root="true" ma:fieldsID="ff8d98e5b259597020e4512e2cb0ed4a" ns2:_="" ns3:_="">
    <xsd:import namespace="282a248f-1d93-4d8a-b900-2dcd49dff65c"/>
    <xsd:import namespace="57753556-4c00-4fb0-b1ea-03695d522a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2a248f-1d93-4d8a-b900-2dcd49dff6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753556-4c00-4fb0-b1ea-03695d522ab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282a248f-1d93-4d8a-b900-2dcd49dff65c" xsi:nil="true"/>
  </documentManagement>
</p:properties>
</file>

<file path=customXml/itemProps1.xml><?xml version="1.0" encoding="utf-8"?>
<ds:datastoreItem xmlns:ds="http://schemas.openxmlformats.org/officeDocument/2006/customXml" ds:itemID="{D40472CC-EA01-4C82-87DC-99689BCAF51F}"/>
</file>

<file path=customXml/itemProps2.xml><?xml version="1.0" encoding="utf-8"?>
<ds:datastoreItem xmlns:ds="http://schemas.openxmlformats.org/officeDocument/2006/customXml" ds:itemID="{FA2D59F3-AB0B-4A34-B87F-DC017C679068}"/>
</file>

<file path=customXml/itemProps3.xml><?xml version="1.0" encoding="utf-8"?>
<ds:datastoreItem xmlns:ds="http://schemas.openxmlformats.org/officeDocument/2006/customXml" ds:itemID="{341FAF08-7610-412A-978F-1E710676D6BC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8</Words>
  <Application>Microsoft Office PowerPoint</Application>
  <PresentationFormat>Widescreen</PresentationFormat>
  <Paragraphs>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Nova</vt:lpstr>
      <vt:lpstr>Arial Nova Cond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Karandrikas, Vickie</dc:creator>
  <cp:lastModifiedBy>Karandrikas, Vickie</cp:lastModifiedBy>
  <cp:revision>3</cp:revision>
  <dcterms:created xsi:type="dcterms:W3CDTF">2022-04-04T15:04:55Z</dcterms:created>
  <dcterms:modified xsi:type="dcterms:W3CDTF">2022-04-04T15:16:19Z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0x010100AFF7F89C84BAEB4987DF46DAF9734E71</vt:lpwstr>
  </property>
  <property fmtid="{D5CDD505-2E9C-101B-9397-08002B2CF9AE}" pid="3" name="Order">
    <vt:r8>227300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</Properties>
</file>